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200900" cy="10440988"/>
  <p:notesSz cx="9926638" cy="143557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355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471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7065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94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17750" algn="l" defTabSz="8471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541300" algn="l" defTabSz="8471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2964851" algn="l" defTabSz="8471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388401" algn="l" defTabSz="8471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533">
          <p15:clr>
            <a:srgbClr val="A4A3A4"/>
          </p15:clr>
        </p15:guide>
        <p15:guide id="2" pos="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00"/>
    <a:srgbClr val="0066FF"/>
    <a:srgbClr val="FFCC00"/>
    <a:srgbClr val="C0C0C0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30" d="100"/>
          <a:sy n="130" d="100"/>
        </p:scale>
        <p:origin x="-2526" y="1728"/>
      </p:cViewPr>
      <p:guideLst>
        <p:guide orient="horz" pos="6533"/>
        <p:guide pos="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2"/>
            <a:ext cx="4318271" cy="762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1391" tIns="65696" rIns="131391" bIns="65696" numCol="1" anchor="t" anchorCtr="0" compatLnSpc="1">
            <a:prstTxWarp prst="textNoShape">
              <a:avLst/>
            </a:prstTxWarp>
          </a:bodyPr>
          <a:lstStyle>
            <a:lvl1pPr defTabSz="1314891">
              <a:defRPr sz="1700"/>
            </a:lvl1pPr>
          </a:lstStyle>
          <a:p>
            <a:endParaRPr lang="hr-HR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47944" y="2"/>
            <a:ext cx="4318271" cy="762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1391" tIns="65696" rIns="131391" bIns="65696" numCol="1" anchor="t" anchorCtr="0" compatLnSpc="1">
            <a:prstTxWarp prst="textNoShape">
              <a:avLst/>
            </a:prstTxWarp>
          </a:bodyPr>
          <a:lstStyle>
            <a:lvl1pPr algn="r" defTabSz="1314891">
              <a:defRPr sz="1700"/>
            </a:lvl1pPr>
          </a:lstStyle>
          <a:p>
            <a:endParaRPr lang="hr-HR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13607870"/>
            <a:ext cx="4318271" cy="762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1391" tIns="65696" rIns="131391" bIns="65696" numCol="1" anchor="b" anchorCtr="0" compatLnSpc="1">
            <a:prstTxWarp prst="textNoShape">
              <a:avLst/>
            </a:prstTxWarp>
          </a:bodyPr>
          <a:lstStyle>
            <a:lvl1pPr defTabSz="1314891">
              <a:defRPr sz="1700"/>
            </a:lvl1pPr>
          </a:lstStyle>
          <a:p>
            <a:endParaRPr lang="hr-HR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47944" y="13607870"/>
            <a:ext cx="4318271" cy="762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1391" tIns="65696" rIns="131391" bIns="65696" numCol="1" anchor="b" anchorCtr="0" compatLnSpc="1">
            <a:prstTxWarp prst="textNoShape">
              <a:avLst/>
            </a:prstTxWarp>
          </a:bodyPr>
          <a:lstStyle>
            <a:lvl1pPr algn="r" defTabSz="1314891">
              <a:defRPr sz="1700"/>
            </a:lvl1pPr>
          </a:lstStyle>
          <a:p>
            <a:fld id="{4711A683-5855-4C78-9158-357BFF18D378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264107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6" y="14"/>
            <a:ext cx="4302402" cy="718365"/>
          </a:xfrm>
          <a:prstGeom prst="rect">
            <a:avLst/>
          </a:prstGeom>
        </p:spPr>
        <p:txBody>
          <a:bodyPr vert="horz" lIns="133620" tIns="66809" rIns="133620" bIns="66809" rtlCol="0"/>
          <a:lstStyle>
            <a:lvl1pPr algn="l">
              <a:defRPr sz="17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5621901" y="14"/>
            <a:ext cx="4302400" cy="718365"/>
          </a:xfrm>
          <a:prstGeom prst="rect">
            <a:avLst/>
          </a:prstGeom>
        </p:spPr>
        <p:txBody>
          <a:bodyPr vert="horz" lIns="133620" tIns="66809" rIns="133620" bIns="66809" rtlCol="0"/>
          <a:lstStyle>
            <a:lvl1pPr algn="r">
              <a:defRPr sz="1700"/>
            </a:lvl1pPr>
          </a:lstStyle>
          <a:p>
            <a:fld id="{224545EB-3B42-4658-8D14-F1E82689D505}" type="datetimeFigureOut">
              <a:rPr lang="sr-Latn-CS" smtClean="0"/>
              <a:pPr/>
              <a:t>5.9.2024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3106738" y="1076325"/>
            <a:ext cx="3713162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620" tIns="66809" rIns="133620" bIns="66809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991967" y="6818703"/>
            <a:ext cx="7942714" cy="6460672"/>
          </a:xfrm>
          <a:prstGeom prst="rect">
            <a:avLst/>
          </a:prstGeom>
        </p:spPr>
        <p:txBody>
          <a:bodyPr vert="horz" lIns="133620" tIns="66809" rIns="133620" bIns="66809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6" y="13635096"/>
            <a:ext cx="4302402" cy="718362"/>
          </a:xfrm>
          <a:prstGeom prst="rect">
            <a:avLst/>
          </a:prstGeom>
        </p:spPr>
        <p:txBody>
          <a:bodyPr vert="horz" lIns="133620" tIns="66809" rIns="133620" bIns="66809" rtlCol="0" anchor="b"/>
          <a:lstStyle>
            <a:lvl1pPr algn="l">
              <a:defRPr sz="17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5621901" y="13635096"/>
            <a:ext cx="4302400" cy="718362"/>
          </a:xfrm>
          <a:prstGeom prst="rect">
            <a:avLst/>
          </a:prstGeom>
        </p:spPr>
        <p:txBody>
          <a:bodyPr vert="horz" lIns="133620" tIns="66809" rIns="133620" bIns="66809" rtlCol="0" anchor="b"/>
          <a:lstStyle>
            <a:lvl1pPr algn="r">
              <a:defRPr sz="1700"/>
            </a:lvl1pPr>
          </a:lstStyle>
          <a:p>
            <a:fld id="{65FB1A5C-B33F-410C-AEC0-EAA0EA8D67A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253349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55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10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065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420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1775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130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64851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88401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>
          <a:xfrm>
            <a:off x="3106738" y="1076325"/>
            <a:ext cx="3713162" cy="5384800"/>
          </a:xfrm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B1A5C-B33F-410C-AEC0-EAA0EA8D67A4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085824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70" y="3243958"/>
            <a:ext cx="6120765" cy="2237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135" y="5916560"/>
            <a:ext cx="5040630" cy="2668253"/>
          </a:xfrm>
        </p:spPr>
        <p:txBody>
          <a:bodyPr/>
          <a:lstStyle>
            <a:lvl1pPr marL="0" indent="0" algn="ctr">
              <a:buNone/>
              <a:defRPr/>
            </a:lvl1pPr>
            <a:lvl2pPr marL="423550" indent="0" algn="ctr">
              <a:buNone/>
              <a:defRPr/>
            </a:lvl2pPr>
            <a:lvl3pPr marL="847100" indent="0" algn="ctr">
              <a:buNone/>
              <a:defRPr/>
            </a:lvl3pPr>
            <a:lvl4pPr marL="1270650" indent="0" algn="ctr">
              <a:buNone/>
              <a:defRPr/>
            </a:lvl4pPr>
            <a:lvl5pPr marL="1694200" indent="0" algn="ctr">
              <a:buNone/>
              <a:defRPr/>
            </a:lvl5pPr>
            <a:lvl6pPr marL="2117750" indent="0" algn="ctr">
              <a:buNone/>
              <a:defRPr/>
            </a:lvl6pPr>
            <a:lvl7pPr marL="2541300" indent="0" algn="ctr">
              <a:buNone/>
              <a:defRPr/>
            </a:lvl7pPr>
            <a:lvl8pPr marL="2964851" indent="0" algn="ctr">
              <a:buNone/>
              <a:defRPr/>
            </a:lvl8pPr>
            <a:lvl9pPr marL="3388401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17FB3-719E-48C9-80DC-B54F07B795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AEC4A-0B6F-43C1-9350-7FE23079E4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30644" y="928088"/>
            <a:ext cx="1530191" cy="835279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8" y="928088"/>
            <a:ext cx="4453414" cy="83527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29A04-3217-4CFE-B2A1-A9FA83B2C2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72689-BA78-4864-BDC2-11FB021655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645" y="6709786"/>
            <a:ext cx="6120765" cy="2073696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645" y="4425821"/>
            <a:ext cx="6120765" cy="2283966"/>
          </a:xfrm>
        </p:spPr>
        <p:txBody>
          <a:bodyPr anchor="b"/>
          <a:lstStyle>
            <a:lvl1pPr marL="0" indent="0">
              <a:buNone/>
              <a:defRPr sz="1900"/>
            </a:lvl1pPr>
            <a:lvl2pPr marL="423550" indent="0">
              <a:buNone/>
              <a:defRPr sz="1700"/>
            </a:lvl2pPr>
            <a:lvl3pPr marL="847100" indent="0">
              <a:buNone/>
              <a:defRPr sz="1500"/>
            </a:lvl3pPr>
            <a:lvl4pPr marL="1270650" indent="0">
              <a:buNone/>
              <a:defRPr sz="1300"/>
            </a:lvl4pPr>
            <a:lvl5pPr marL="1694200" indent="0">
              <a:buNone/>
              <a:defRPr sz="1300"/>
            </a:lvl5pPr>
            <a:lvl6pPr marL="2117750" indent="0">
              <a:buNone/>
              <a:defRPr sz="1300"/>
            </a:lvl6pPr>
            <a:lvl7pPr marL="2541300" indent="0">
              <a:buNone/>
              <a:defRPr sz="1300"/>
            </a:lvl7pPr>
            <a:lvl8pPr marL="2964851" indent="0">
              <a:buNone/>
              <a:defRPr sz="1300"/>
            </a:lvl8pPr>
            <a:lvl9pPr marL="338840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715C4-5818-4B95-A96A-0F1D2B159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70" y="3016286"/>
            <a:ext cx="2991803" cy="62645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9032" y="3016286"/>
            <a:ext cx="2991803" cy="62645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80D4A-B70D-4F60-B03C-9182DA6020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" y="417641"/>
            <a:ext cx="6480810" cy="17401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7" y="2337622"/>
            <a:ext cx="3181827" cy="97304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3550" indent="0">
              <a:buNone/>
              <a:defRPr sz="1900" b="1"/>
            </a:lvl2pPr>
            <a:lvl3pPr marL="847100" indent="0">
              <a:buNone/>
              <a:defRPr sz="1700" b="1"/>
            </a:lvl3pPr>
            <a:lvl4pPr marL="1270650" indent="0">
              <a:buNone/>
              <a:defRPr sz="1500" b="1"/>
            </a:lvl4pPr>
            <a:lvl5pPr marL="1694200" indent="0">
              <a:buNone/>
              <a:defRPr sz="1500" b="1"/>
            </a:lvl5pPr>
            <a:lvl6pPr marL="2117750" indent="0">
              <a:buNone/>
              <a:defRPr sz="1500" b="1"/>
            </a:lvl6pPr>
            <a:lvl7pPr marL="2541300" indent="0">
              <a:buNone/>
              <a:defRPr sz="1500" b="1"/>
            </a:lvl7pPr>
            <a:lvl8pPr marL="2964851" indent="0">
              <a:buNone/>
              <a:defRPr sz="1500" b="1"/>
            </a:lvl8pPr>
            <a:lvl9pPr marL="3388401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47" y="3310666"/>
            <a:ext cx="3181827" cy="601661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602" y="2337622"/>
            <a:ext cx="3183255" cy="97304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3550" indent="0">
              <a:buNone/>
              <a:defRPr sz="1900" b="1"/>
            </a:lvl2pPr>
            <a:lvl3pPr marL="847100" indent="0">
              <a:buNone/>
              <a:defRPr sz="1700" b="1"/>
            </a:lvl3pPr>
            <a:lvl4pPr marL="1270650" indent="0">
              <a:buNone/>
              <a:defRPr sz="1500" b="1"/>
            </a:lvl4pPr>
            <a:lvl5pPr marL="1694200" indent="0">
              <a:buNone/>
              <a:defRPr sz="1500" b="1"/>
            </a:lvl5pPr>
            <a:lvl6pPr marL="2117750" indent="0">
              <a:buNone/>
              <a:defRPr sz="1500" b="1"/>
            </a:lvl6pPr>
            <a:lvl7pPr marL="2541300" indent="0">
              <a:buNone/>
              <a:defRPr sz="1500" b="1"/>
            </a:lvl7pPr>
            <a:lvl8pPr marL="2964851" indent="0">
              <a:buNone/>
              <a:defRPr sz="1500" b="1"/>
            </a:lvl8pPr>
            <a:lvl9pPr marL="3388401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602" y="3310666"/>
            <a:ext cx="3183255" cy="601661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4CDD7-5D6D-44D5-A105-4BA39132F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E1824-AA70-4DB0-A934-78EAA4631A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A1654-12F3-4171-BCFB-11FF57032B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" y="416190"/>
            <a:ext cx="2368868" cy="176916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6067" y="416191"/>
            <a:ext cx="4024788" cy="891109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5" y="2185359"/>
            <a:ext cx="2368868" cy="7141925"/>
          </a:xfrm>
        </p:spPr>
        <p:txBody>
          <a:bodyPr/>
          <a:lstStyle>
            <a:lvl1pPr marL="0" indent="0">
              <a:buNone/>
              <a:defRPr sz="1300"/>
            </a:lvl1pPr>
            <a:lvl2pPr marL="423550" indent="0">
              <a:buNone/>
              <a:defRPr sz="1100"/>
            </a:lvl2pPr>
            <a:lvl3pPr marL="847100" indent="0">
              <a:buNone/>
              <a:defRPr sz="900"/>
            </a:lvl3pPr>
            <a:lvl4pPr marL="1270650" indent="0">
              <a:buNone/>
              <a:defRPr sz="800"/>
            </a:lvl4pPr>
            <a:lvl5pPr marL="1694200" indent="0">
              <a:buNone/>
              <a:defRPr sz="800"/>
            </a:lvl5pPr>
            <a:lvl6pPr marL="2117750" indent="0">
              <a:buNone/>
              <a:defRPr sz="800"/>
            </a:lvl6pPr>
            <a:lvl7pPr marL="2541300" indent="0">
              <a:buNone/>
              <a:defRPr sz="800"/>
            </a:lvl7pPr>
            <a:lvl8pPr marL="2964851" indent="0">
              <a:buNone/>
              <a:defRPr sz="800"/>
            </a:lvl8pPr>
            <a:lvl9pPr marL="338840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15DC2-1459-47C8-B158-CF4878A5BE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605" y="7308692"/>
            <a:ext cx="4320540" cy="862832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605" y="932439"/>
            <a:ext cx="4320540" cy="6264593"/>
          </a:xfrm>
        </p:spPr>
        <p:txBody>
          <a:bodyPr/>
          <a:lstStyle>
            <a:lvl1pPr marL="0" indent="0">
              <a:buNone/>
              <a:defRPr sz="3000"/>
            </a:lvl1pPr>
            <a:lvl2pPr marL="423550" indent="0">
              <a:buNone/>
              <a:defRPr sz="2600"/>
            </a:lvl2pPr>
            <a:lvl3pPr marL="847100" indent="0">
              <a:buNone/>
              <a:defRPr sz="2200"/>
            </a:lvl3pPr>
            <a:lvl4pPr marL="1270650" indent="0">
              <a:buNone/>
              <a:defRPr sz="1900"/>
            </a:lvl4pPr>
            <a:lvl5pPr marL="1694200" indent="0">
              <a:buNone/>
              <a:defRPr sz="1900"/>
            </a:lvl5pPr>
            <a:lvl6pPr marL="2117750" indent="0">
              <a:buNone/>
              <a:defRPr sz="1900"/>
            </a:lvl6pPr>
            <a:lvl7pPr marL="2541300" indent="0">
              <a:buNone/>
              <a:defRPr sz="1900"/>
            </a:lvl7pPr>
            <a:lvl8pPr marL="2964851" indent="0">
              <a:buNone/>
              <a:defRPr sz="1900"/>
            </a:lvl8pPr>
            <a:lvl9pPr marL="3388401" indent="0">
              <a:buNone/>
              <a:defRPr sz="19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605" y="8171524"/>
            <a:ext cx="4320540" cy="1225366"/>
          </a:xfrm>
        </p:spPr>
        <p:txBody>
          <a:bodyPr/>
          <a:lstStyle>
            <a:lvl1pPr marL="0" indent="0">
              <a:buNone/>
              <a:defRPr sz="1300"/>
            </a:lvl1pPr>
            <a:lvl2pPr marL="423550" indent="0">
              <a:buNone/>
              <a:defRPr sz="1100"/>
            </a:lvl2pPr>
            <a:lvl3pPr marL="847100" indent="0">
              <a:buNone/>
              <a:defRPr sz="900"/>
            </a:lvl3pPr>
            <a:lvl4pPr marL="1270650" indent="0">
              <a:buNone/>
              <a:defRPr sz="800"/>
            </a:lvl4pPr>
            <a:lvl5pPr marL="1694200" indent="0">
              <a:buNone/>
              <a:defRPr sz="800"/>
            </a:lvl5pPr>
            <a:lvl6pPr marL="2117750" indent="0">
              <a:buNone/>
              <a:defRPr sz="800"/>
            </a:lvl6pPr>
            <a:lvl7pPr marL="2541300" indent="0">
              <a:buNone/>
              <a:defRPr sz="800"/>
            </a:lvl7pPr>
            <a:lvl8pPr marL="2964851" indent="0">
              <a:buNone/>
              <a:defRPr sz="800"/>
            </a:lvl8pPr>
            <a:lvl9pPr marL="338840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5492C-C468-4451-9F5D-0DAED2D189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0070" y="928089"/>
            <a:ext cx="6120765" cy="174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0070" y="3016286"/>
            <a:ext cx="6120765" cy="6264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0068" y="9512900"/>
            <a:ext cx="1500188" cy="69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164">
              <a:defRPr sz="15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60310" y="9512900"/>
            <a:ext cx="2280285" cy="69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ctr" defTabSz="944164">
              <a:defRPr sz="15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60645" y="9512900"/>
            <a:ext cx="1500188" cy="69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164">
              <a:defRPr sz="1500"/>
            </a:lvl1pPr>
          </a:lstStyle>
          <a:p>
            <a:fld id="{D179C339-0C7A-47A8-B0A4-0C499426D2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2pPr>
      <a:lvl3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3pPr>
      <a:lvl4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4pPr>
      <a:lvl5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5pPr>
      <a:lvl6pPr marL="423550"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6pPr>
      <a:lvl7pPr marL="847100"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7pPr>
      <a:lvl8pPr marL="1270650"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8pPr>
      <a:lvl9pPr marL="1694200"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9pPr>
    </p:titleStyle>
    <p:bodyStyle>
      <a:lvl1pPr marL="354430" indent="-354430" algn="l" defTabSz="944164" rtl="0" eaLnBrk="0" fontAlgn="base" hangingPunct="0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  <a:ea typeface="+mn-ea"/>
          <a:cs typeface="+mn-cs"/>
        </a:defRPr>
      </a:lvl1pPr>
      <a:lvl2pPr marL="767685" indent="-295603" algn="l" defTabSz="944164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80940" indent="-236777" algn="l" defTabSz="944164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53022" indent="-236777" algn="l" defTabSz="944164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2510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4865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220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9575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1930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355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710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065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420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1775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130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64851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88401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9" name="Rectangle 871"/>
          <p:cNvSpPr>
            <a:spLocks noChangeArrowheads="1"/>
          </p:cNvSpPr>
          <p:nvPr/>
        </p:nvSpPr>
        <p:spPr bwMode="auto">
          <a:xfrm>
            <a:off x="72058" y="775824"/>
            <a:ext cx="6991682" cy="8896631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84710" tIns="42355" rIns="84710" bIns="42355" anchor="ctr"/>
          <a:lstStyle/>
          <a:p>
            <a:endParaRPr lang="hr-HR"/>
          </a:p>
        </p:txBody>
      </p:sp>
      <p:sp>
        <p:nvSpPr>
          <p:cNvPr id="2921" name="Text Box 873"/>
          <p:cNvSpPr txBox="1">
            <a:spLocks noChangeArrowheads="1"/>
          </p:cNvSpPr>
          <p:nvPr/>
        </p:nvSpPr>
        <p:spPr bwMode="auto">
          <a:xfrm>
            <a:off x="744379" y="761322"/>
            <a:ext cx="1567995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JELSA → HVAR</a:t>
            </a:r>
            <a:endParaRPr lang="hr-HR" sz="1500" dirty="0">
              <a:latin typeface="Arial" charset="0"/>
            </a:endParaRPr>
          </a:p>
        </p:txBody>
      </p:sp>
      <p:sp>
        <p:nvSpPr>
          <p:cNvPr id="2922" name="Text Box 874"/>
          <p:cNvSpPr txBox="1">
            <a:spLocks noChangeArrowheads="1"/>
          </p:cNvSpPr>
          <p:nvPr/>
        </p:nvSpPr>
        <p:spPr bwMode="auto">
          <a:xfrm>
            <a:off x="4276249" y="775824"/>
            <a:ext cx="1578639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HVAR </a:t>
            </a:r>
            <a:r>
              <a:rPr lang="hr-HR" sz="1500" dirty="0">
                <a:latin typeface="Arial" charset="0"/>
              </a:rPr>
              <a:t>→ </a:t>
            </a:r>
            <a:r>
              <a:rPr lang="hr-HR" sz="1500" dirty="0" smtClean="0">
                <a:latin typeface="Arial" charset="0"/>
              </a:rPr>
              <a:t>JELSA</a:t>
            </a:r>
            <a:endParaRPr lang="hr-HR" sz="1500" dirty="0">
              <a:latin typeface="Arial" charset="0"/>
            </a:endParaRPr>
          </a:p>
        </p:txBody>
      </p:sp>
      <p:sp>
        <p:nvSpPr>
          <p:cNvPr id="2923" name="Text Box 875"/>
          <p:cNvSpPr txBox="1">
            <a:spLocks noChangeArrowheads="1"/>
          </p:cNvSpPr>
          <p:nvPr/>
        </p:nvSpPr>
        <p:spPr bwMode="auto">
          <a:xfrm>
            <a:off x="648122" y="2772222"/>
            <a:ext cx="2573171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JELSA </a:t>
            </a:r>
            <a:r>
              <a:rPr lang="hr-HR" sz="1500" dirty="0">
                <a:latin typeface="Arial" charset="0"/>
              </a:rPr>
              <a:t>→ </a:t>
            </a:r>
            <a:r>
              <a:rPr lang="hr-HR" sz="1500" dirty="0" smtClean="0">
                <a:latin typeface="Arial" charset="0"/>
              </a:rPr>
              <a:t>STARI GRAD</a:t>
            </a:r>
            <a:endParaRPr lang="hr-HR" sz="1500" dirty="0">
              <a:latin typeface="Arial" charset="0"/>
            </a:endParaRPr>
          </a:p>
        </p:txBody>
      </p:sp>
      <p:sp>
        <p:nvSpPr>
          <p:cNvPr id="2924" name="Text Box 876"/>
          <p:cNvSpPr txBox="1">
            <a:spLocks noChangeArrowheads="1"/>
          </p:cNvSpPr>
          <p:nvPr/>
        </p:nvSpPr>
        <p:spPr bwMode="auto">
          <a:xfrm>
            <a:off x="4276249" y="2780429"/>
            <a:ext cx="2348537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STARI GRAD </a:t>
            </a:r>
            <a:r>
              <a:rPr lang="hr-HR" sz="1500" dirty="0">
                <a:latin typeface="Arial" charset="0"/>
              </a:rPr>
              <a:t>→ </a:t>
            </a:r>
            <a:r>
              <a:rPr lang="hr-HR" sz="1500" dirty="0" smtClean="0">
                <a:latin typeface="Arial" charset="0"/>
              </a:rPr>
              <a:t>JELSA</a:t>
            </a:r>
            <a:endParaRPr lang="hr-HR" sz="1500" dirty="0">
              <a:latin typeface="Arial" charset="0"/>
            </a:endParaRPr>
          </a:p>
        </p:txBody>
      </p:sp>
      <p:sp>
        <p:nvSpPr>
          <p:cNvPr id="2925" name="Text Box 877"/>
          <p:cNvSpPr txBox="1">
            <a:spLocks noChangeArrowheads="1"/>
          </p:cNvSpPr>
          <p:nvPr/>
        </p:nvSpPr>
        <p:spPr bwMode="auto">
          <a:xfrm>
            <a:off x="888283" y="4882613"/>
            <a:ext cx="1934378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JELSA→ </a:t>
            </a:r>
            <a:r>
              <a:rPr lang="hr-HR" sz="1500" dirty="0">
                <a:latin typeface="Arial" charset="0"/>
              </a:rPr>
              <a:t>VRBOSKA</a:t>
            </a:r>
          </a:p>
        </p:txBody>
      </p:sp>
      <p:sp>
        <p:nvSpPr>
          <p:cNvPr id="2926" name="Text Box 878"/>
          <p:cNvSpPr txBox="1">
            <a:spLocks noChangeArrowheads="1"/>
          </p:cNvSpPr>
          <p:nvPr/>
        </p:nvSpPr>
        <p:spPr bwMode="auto">
          <a:xfrm>
            <a:off x="4455954" y="4872463"/>
            <a:ext cx="1976633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500" dirty="0">
                <a:latin typeface="Arial" charset="0"/>
              </a:rPr>
              <a:t>VRBOSKA → </a:t>
            </a:r>
            <a:r>
              <a:rPr lang="hr-HR" sz="1500" dirty="0" smtClean="0">
                <a:latin typeface="Arial" charset="0"/>
              </a:rPr>
              <a:t>JELSA</a:t>
            </a:r>
            <a:endParaRPr lang="hr-HR" sz="1500" dirty="0">
              <a:latin typeface="Arial" charset="0"/>
            </a:endParaRPr>
          </a:p>
        </p:txBody>
      </p:sp>
      <p:sp>
        <p:nvSpPr>
          <p:cNvPr id="2928" name="Text Box 880"/>
          <p:cNvSpPr txBox="1">
            <a:spLocks noChangeArrowheads="1"/>
          </p:cNvSpPr>
          <p:nvPr/>
        </p:nvSpPr>
        <p:spPr bwMode="auto">
          <a:xfrm>
            <a:off x="4032498" y="6808774"/>
            <a:ext cx="2808312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endParaRPr lang="hr-HR" sz="1500" dirty="0">
              <a:latin typeface="Arial" charset="0"/>
            </a:endParaRPr>
          </a:p>
        </p:txBody>
      </p:sp>
      <p:sp>
        <p:nvSpPr>
          <p:cNvPr id="2929" name="Text Box 881"/>
          <p:cNvSpPr txBox="1">
            <a:spLocks noChangeArrowheads="1"/>
          </p:cNvSpPr>
          <p:nvPr/>
        </p:nvSpPr>
        <p:spPr bwMode="auto">
          <a:xfrm>
            <a:off x="360089" y="7679918"/>
            <a:ext cx="3205105" cy="547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pPr lvl="0"/>
            <a:endParaRPr lang="hr-HR" sz="1500" dirty="0" smtClean="0">
              <a:solidFill>
                <a:srgbClr val="000000"/>
              </a:solidFill>
              <a:latin typeface="Arial" charset="0"/>
            </a:endParaRPr>
          </a:p>
          <a:p>
            <a:pPr lvl="0"/>
            <a:r>
              <a:rPr lang="hr-HR" sz="1500" dirty="0" smtClean="0">
                <a:solidFill>
                  <a:srgbClr val="000000"/>
                </a:solidFill>
                <a:latin typeface="Arial" charset="0"/>
              </a:rPr>
              <a:t>JELSA → TRAJEKT ( FERRY)</a:t>
            </a:r>
            <a:endParaRPr lang="hr-HR" sz="15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30" name="Text Box 882"/>
          <p:cNvSpPr txBox="1">
            <a:spLocks noChangeArrowheads="1"/>
          </p:cNvSpPr>
          <p:nvPr/>
        </p:nvSpPr>
        <p:spPr bwMode="auto">
          <a:xfrm>
            <a:off x="3528442" y="7452742"/>
            <a:ext cx="3525774" cy="778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endParaRPr lang="hr-HR" sz="1500" dirty="0" smtClean="0">
              <a:latin typeface="Arial" charset="0"/>
            </a:endParaRPr>
          </a:p>
          <a:p>
            <a:r>
              <a:rPr lang="hr-HR" sz="1500" dirty="0" smtClean="0">
                <a:latin typeface="Arial" charset="0"/>
              </a:rPr>
              <a:t>        </a:t>
            </a:r>
          </a:p>
          <a:p>
            <a:r>
              <a:rPr lang="hr-HR" sz="1500" dirty="0" smtClean="0">
                <a:latin typeface="Arial" charset="0"/>
              </a:rPr>
              <a:t>     TRAJEKT  </a:t>
            </a:r>
            <a:r>
              <a:rPr lang="hr-HR" sz="1500" dirty="0">
                <a:latin typeface="Arial" charset="0"/>
              </a:rPr>
              <a:t>(FERRY</a:t>
            </a:r>
            <a:r>
              <a:rPr lang="hr-HR" sz="1500" dirty="0" smtClean="0">
                <a:latin typeface="Arial" charset="0"/>
              </a:rPr>
              <a:t>) → JELSA</a:t>
            </a:r>
            <a:endParaRPr lang="hr-HR" sz="1500" dirty="0">
              <a:latin typeface="Arial" charset="0"/>
            </a:endParaRPr>
          </a:p>
        </p:txBody>
      </p:sp>
      <p:sp>
        <p:nvSpPr>
          <p:cNvPr id="2933" name="Text Box 885"/>
          <p:cNvSpPr txBox="1">
            <a:spLocks noChangeArrowheads="1"/>
          </p:cNvSpPr>
          <p:nvPr/>
        </p:nvSpPr>
        <p:spPr bwMode="auto">
          <a:xfrm>
            <a:off x="2357443" y="179934"/>
            <a:ext cx="2683167" cy="547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60000"/>
              </a:lnSpc>
            </a:pPr>
            <a:r>
              <a:rPr lang="hr-HR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VOZNI  RED</a:t>
            </a:r>
          </a:p>
          <a:p>
            <a:pPr algn="ctr">
              <a:lnSpc>
                <a:spcPct val="60000"/>
              </a:lnSpc>
            </a:pPr>
            <a:r>
              <a:rPr lang="hr-HR" sz="2000" b="1" dirty="0">
                <a:ln/>
                <a:solidFill>
                  <a:schemeClr val="accent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hr-HR" sz="1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BUS TIME-TABLE</a:t>
            </a:r>
          </a:p>
        </p:txBody>
      </p:sp>
      <p:sp>
        <p:nvSpPr>
          <p:cNvPr id="2937" name="Text Box 889"/>
          <p:cNvSpPr txBox="1">
            <a:spLocks noChangeArrowheads="1"/>
          </p:cNvSpPr>
          <p:nvPr/>
        </p:nvSpPr>
        <p:spPr bwMode="auto">
          <a:xfrm>
            <a:off x="5400650" y="251943"/>
            <a:ext cx="1584176" cy="501036"/>
          </a:xfrm>
          <a:prstGeom prst="rect">
            <a:avLst/>
          </a:prstGeom>
          <a:noFill/>
          <a:ln w="57150" cmpd="thinThick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pPr algn="ctr">
              <a:lnSpc>
                <a:spcPct val="90000"/>
              </a:lnSpc>
            </a:pPr>
            <a:r>
              <a:rPr lang="hr-H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VRIJEDI OD :09.09.2024</a:t>
            </a:r>
          </a:p>
          <a:p>
            <a:pPr algn="ctr">
              <a:lnSpc>
                <a:spcPct val="90000"/>
              </a:lnSpc>
            </a:pPr>
            <a:r>
              <a:rPr lang="hr-H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949" name="Rectangle 901" descr="Dark upward diagonal"/>
          <p:cNvSpPr>
            <a:spLocks noChangeArrowheads="1"/>
          </p:cNvSpPr>
          <p:nvPr/>
        </p:nvSpPr>
        <p:spPr bwMode="auto">
          <a:xfrm>
            <a:off x="95940" y="9684990"/>
            <a:ext cx="6960894" cy="4543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4710" tIns="42355" rIns="84710" bIns="42355" anchor="ctr"/>
          <a:lstStyle/>
          <a:p>
            <a:pPr algn="ctr"/>
            <a:endParaRPr lang="hr-HR"/>
          </a:p>
        </p:txBody>
      </p:sp>
      <p:sp>
        <p:nvSpPr>
          <p:cNvPr id="2951" name="Text Box 903"/>
          <p:cNvSpPr txBox="1">
            <a:spLocks noChangeArrowheads="1"/>
          </p:cNvSpPr>
          <p:nvPr/>
        </p:nvSpPr>
        <p:spPr bwMode="auto">
          <a:xfrm>
            <a:off x="68580" y="9684990"/>
            <a:ext cx="962958" cy="23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000" b="1" dirty="0">
                <a:latin typeface="Arial" panose="020B0604020202020204" pitchFamily="34" charset="0"/>
                <a:cs typeface="Arial" panose="020B0604020202020204" pitchFamily="34" charset="0"/>
              </a:rPr>
              <a:t>NAPOMENA:</a:t>
            </a:r>
          </a:p>
        </p:txBody>
      </p:sp>
      <p:sp>
        <p:nvSpPr>
          <p:cNvPr id="2952" name="Text Box 904"/>
          <p:cNvSpPr txBox="1">
            <a:spLocks noChangeArrowheads="1"/>
          </p:cNvSpPr>
          <p:nvPr/>
        </p:nvSpPr>
        <p:spPr bwMode="auto">
          <a:xfrm>
            <a:off x="1181407" y="9684990"/>
            <a:ext cx="5090691" cy="356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pPr>
              <a:lnSpc>
                <a:spcPct val="110000"/>
              </a:lnSpc>
            </a:pPr>
            <a:r>
              <a:rPr lang="hr-HR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SVI PODCRTANI POLASCI OVISE O DOLASKU TRAJEKTA VOZNE KARTE KUPUJU SE U AUTOBUSU</a:t>
            </a:r>
          </a:p>
          <a:p>
            <a:pPr>
              <a:lnSpc>
                <a:spcPct val="110000"/>
              </a:lnSpc>
            </a:pPr>
            <a:endParaRPr lang="hr-HR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55" name="Line 907"/>
          <p:cNvSpPr>
            <a:spLocks noChangeShapeType="1"/>
          </p:cNvSpPr>
          <p:nvPr/>
        </p:nvSpPr>
        <p:spPr bwMode="auto">
          <a:xfrm>
            <a:off x="3578824" y="783255"/>
            <a:ext cx="27450" cy="888920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sp>
        <p:nvSpPr>
          <p:cNvPr id="3" name="TextBox 2"/>
          <p:cNvSpPr txBox="1"/>
          <p:nvPr/>
        </p:nvSpPr>
        <p:spPr>
          <a:xfrm>
            <a:off x="1152178" y="10158849"/>
            <a:ext cx="39068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Tel: 021 765 904  ; E-mail: cazmatrans.otok.hvar@st.t-com.hr</a:t>
            </a:r>
            <a:endParaRPr lang="hr-H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8276490"/>
              </p:ext>
            </p:extLst>
          </p:nvPr>
        </p:nvGraphicFramePr>
        <p:xfrm>
          <a:off x="112070" y="1116038"/>
          <a:ext cx="3445518" cy="131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8180"/>
                <a:gridCol w="1757338"/>
              </a:tblGrid>
              <a:tr h="161093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SUBOTA,NEDJELJA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(SAT,SUN)</a:t>
                      </a: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766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07:20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9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hr-HR" sz="9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07:20</a:t>
                      </a: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766">
                <a:tc>
                  <a:txBody>
                    <a:bodyPr/>
                    <a:lstStyle/>
                    <a:p>
                      <a:pPr algn="ctr"/>
                      <a:r>
                        <a:rPr lang="hr-HR" sz="900" b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09:45</a:t>
                      </a:r>
                      <a:endParaRPr lang="hr-HR" sz="900" b="1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875">
                <a:tc>
                  <a:txBody>
                    <a:bodyPr/>
                    <a:lstStyle/>
                    <a:p>
                      <a:pPr algn="ctr"/>
                      <a:endParaRPr lang="hr-HR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14:10                                         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hr-HR" sz="9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14:10</a:t>
                      </a: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3246513"/>
              </p:ext>
            </p:extLst>
          </p:nvPr>
        </p:nvGraphicFramePr>
        <p:xfrm>
          <a:off x="3528442" y="1064203"/>
          <a:ext cx="3672458" cy="1433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800250"/>
              </a:tblGrid>
              <a:tr h="217061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SUBOTA 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(SAT,SUN)</a:t>
                      </a: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7061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08:20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hr-HR" sz="9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08:20</a:t>
                      </a: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8579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</a:t>
                      </a:r>
                    </a:p>
                    <a:p>
                      <a:pPr algn="ctr"/>
                      <a:endParaRPr lang="hr-HR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12:30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09:45</a:t>
                      </a:r>
                    </a:p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900" b="1" dirty="0" smtClean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12:30</a:t>
                      </a: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7061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16:30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16:30</a:t>
                      </a: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7061">
                <a:tc>
                  <a:txBody>
                    <a:bodyPr/>
                    <a:lstStyle/>
                    <a:p>
                      <a:pPr algn="ctr"/>
                      <a:endParaRPr lang="hr-HR" sz="9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6277377"/>
              </p:ext>
            </p:extLst>
          </p:nvPr>
        </p:nvGraphicFramePr>
        <p:xfrm>
          <a:off x="112071" y="5142597"/>
          <a:ext cx="3344363" cy="1425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8179"/>
                <a:gridCol w="1656184"/>
              </a:tblGrid>
              <a:tr h="207339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</a:p>
                    <a:p>
                      <a:pPr algn="ctr"/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SUBOTA,NEDJELJA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(SAT,SUN)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339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09:20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09:20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339">
                <a:tc>
                  <a:txBody>
                    <a:bodyPr/>
                    <a:lstStyle/>
                    <a:p>
                      <a:pPr algn="ctr"/>
                      <a:r>
                        <a:rPr lang="hr-HR" sz="9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10:50</a:t>
                      </a:r>
                      <a:endParaRPr lang="hr-HR" sz="9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10:50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2709">
                <a:tc>
                  <a:txBody>
                    <a:bodyPr/>
                    <a:lstStyle/>
                    <a:p>
                      <a:pPr algn="ctr"/>
                      <a:r>
                        <a:rPr lang="hr-HR" sz="900" b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13:40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hr-HR" sz="9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13:40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339">
                <a:tc>
                  <a:txBody>
                    <a:bodyPr/>
                    <a:lstStyle/>
                    <a:p>
                      <a:pPr algn="ctr"/>
                      <a:r>
                        <a:rPr lang="hr-HR" sz="9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16:45</a:t>
                      </a:r>
                      <a:endParaRPr lang="hr-HR" sz="9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kumimoji="0" lang="hr-HR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16:45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71905652"/>
              </p:ext>
            </p:extLst>
          </p:nvPr>
        </p:nvGraphicFramePr>
        <p:xfrm>
          <a:off x="3699026" y="5137317"/>
          <a:ext cx="3341508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1624"/>
                <a:gridCol w="163988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</a:p>
                    <a:p>
                      <a:pPr algn="ctr"/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SUBOTA,NEDJELJA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(SAT,SUN)</a:t>
                      </a:r>
                    </a:p>
                    <a:p>
                      <a:pPr algn="l"/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04:25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04:25</a:t>
                      </a:r>
                      <a:endParaRPr lang="hr-HR" sz="900" b="1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986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07:10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07:10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986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09:35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09:35</a:t>
                      </a:r>
                      <a:endParaRPr lang="hr-HR" sz="900" b="1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986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14:00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hr-HR" sz="9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14:00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986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16:30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16:30</a:t>
                      </a:r>
                      <a:endParaRPr lang="hr-HR" sz="9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77368476"/>
              </p:ext>
            </p:extLst>
          </p:nvPr>
        </p:nvGraphicFramePr>
        <p:xfrm>
          <a:off x="177160" y="7452741"/>
          <a:ext cx="3480118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764"/>
                <a:gridCol w="2922354"/>
              </a:tblGrid>
              <a:tr h="165104">
                <a:tc>
                  <a:txBody>
                    <a:bodyPr/>
                    <a:lstStyle/>
                    <a:p>
                      <a:pPr algn="ctr"/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8558723"/>
              </p:ext>
            </p:extLst>
          </p:nvPr>
        </p:nvGraphicFramePr>
        <p:xfrm>
          <a:off x="3635144" y="8250568"/>
          <a:ext cx="3312369" cy="1265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253"/>
                <a:gridCol w="2796116"/>
              </a:tblGrid>
              <a:tr h="118157">
                <a:tc>
                  <a:txBody>
                    <a:bodyPr/>
                    <a:lstStyle/>
                    <a:p>
                      <a:pPr algn="ctr"/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PON,UTO,SRI,ČET,PET,SUB,NED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(MON,TUE,WED,THU,FRI,SAT,SUN)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157">
                <a:tc>
                  <a:txBody>
                    <a:bodyPr/>
                    <a:lstStyle/>
                    <a:p>
                      <a:pPr algn="ctr"/>
                      <a:endParaRPr lang="hr-HR" sz="800" b="1" u="sng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10:20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7342">
                <a:tc>
                  <a:txBody>
                    <a:bodyPr/>
                    <a:lstStyle/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16:15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8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hr-HR" sz="8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PONEDJELJKOM I PETKOM VOZI U DOL,SVIRČE I VRISNIK 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157">
                <a:tc>
                  <a:txBody>
                    <a:bodyPr/>
                    <a:lstStyle/>
                    <a:p>
                      <a:pPr algn="ctr"/>
                      <a:endParaRPr lang="hr-HR" sz="800" b="1" u="sng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22:15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8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hr-HR" sz="8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PETKOM</a:t>
                      </a:r>
                      <a:r>
                        <a:rPr lang="hr-HR" sz="800" b="1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VOZI U DOL,SVIRČE I VRISNIK</a:t>
                      </a:r>
                      <a:endParaRPr lang="hr-HR" sz="8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" name="Line 907"/>
          <p:cNvSpPr>
            <a:spLocks noChangeShapeType="1"/>
          </p:cNvSpPr>
          <p:nvPr/>
        </p:nvSpPr>
        <p:spPr bwMode="auto">
          <a:xfrm rot="5400000" flipH="1">
            <a:off x="3575467" y="-712695"/>
            <a:ext cx="8206" cy="697804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sp>
        <p:nvSpPr>
          <p:cNvPr id="58" name="Line 907"/>
          <p:cNvSpPr>
            <a:spLocks noChangeShapeType="1"/>
          </p:cNvSpPr>
          <p:nvPr/>
        </p:nvSpPr>
        <p:spPr bwMode="auto">
          <a:xfrm rot="5400000" flipH="1">
            <a:off x="3570617" y="1403992"/>
            <a:ext cx="8206" cy="697804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sp>
        <p:nvSpPr>
          <p:cNvPr id="59" name="Line 907"/>
          <p:cNvSpPr>
            <a:spLocks noChangeShapeType="1"/>
          </p:cNvSpPr>
          <p:nvPr/>
        </p:nvSpPr>
        <p:spPr bwMode="auto">
          <a:xfrm rot="5400000" flipH="1">
            <a:off x="3484917" y="3319753"/>
            <a:ext cx="8206" cy="697804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sp>
        <p:nvSpPr>
          <p:cNvPr id="60" name="Line 907"/>
          <p:cNvSpPr>
            <a:spLocks noChangeShapeType="1"/>
          </p:cNvSpPr>
          <p:nvPr/>
        </p:nvSpPr>
        <p:spPr bwMode="auto">
          <a:xfrm rot="5400000" flipH="1">
            <a:off x="3484917" y="4471881"/>
            <a:ext cx="8206" cy="697804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3148356"/>
              </p:ext>
            </p:extLst>
          </p:nvPr>
        </p:nvGraphicFramePr>
        <p:xfrm>
          <a:off x="144066" y="3132262"/>
          <a:ext cx="3365884" cy="14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7097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</a:p>
                    <a:p>
                      <a:pPr algn="ctr"/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SUBOTA,NEDJELJA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(SAT,SUN)</a:t>
                      </a:r>
                    </a:p>
                    <a:p>
                      <a:pPr algn="l"/>
                      <a:endParaRPr lang="hr-HR" sz="6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04:35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u="none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04:35</a:t>
                      </a:r>
                      <a:endParaRPr lang="hr-HR" sz="900" b="1" u="none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07:20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07:20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570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u="none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09:45</a:t>
                      </a:r>
                      <a:endParaRPr lang="hr-HR" sz="900" b="1" u="none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570">
                <a:tc>
                  <a:txBody>
                    <a:bodyPr/>
                    <a:lstStyle/>
                    <a:p>
                      <a:pPr algn="ctr"/>
                      <a:r>
                        <a:rPr lang="hr-HR" sz="9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10:50</a:t>
                      </a:r>
                      <a:endParaRPr lang="hr-HR" sz="9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u="none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10:50</a:t>
                      </a:r>
                      <a:endParaRPr lang="hr-HR" sz="900" b="1" u="none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570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14:10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14:10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16:40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800" b="1" u="non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16:40</a:t>
                      </a:r>
                      <a:endParaRPr lang="hr-HR" sz="800" b="1" u="non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ic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20647628"/>
              </p:ext>
            </p:extLst>
          </p:nvPr>
        </p:nvGraphicFramePr>
        <p:xfrm>
          <a:off x="144066" y="7236718"/>
          <a:ext cx="3358741" cy="604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482"/>
                <a:gridCol w="2835259"/>
              </a:tblGrid>
              <a:tr h="284766">
                <a:tc>
                  <a:txBody>
                    <a:bodyPr/>
                    <a:lstStyle/>
                    <a:p>
                      <a:pPr algn="ctr"/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5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JELSA-SUĆURAJ-SPLIT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766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04:45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PONEDJELJKOM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 PETKOM (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hr-HR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ic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51810622"/>
              </p:ext>
            </p:extLst>
          </p:nvPr>
        </p:nvGraphicFramePr>
        <p:xfrm>
          <a:off x="216074" y="8100815"/>
          <a:ext cx="3360313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2033"/>
                <a:gridCol w="208280"/>
              </a:tblGrid>
              <a:tr h="288031">
                <a:tc>
                  <a:txBody>
                    <a:bodyPr/>
                    <a:lstStyle/>
                    <a:p>
                      <a:pPr algn="ctr"/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PON,UTO,SRI,ČET,PET,SUB,NED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(MON,TUE,WED,THU,FRI,SAT,SUN)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1">
                <a:tc>
                  <a:txBody>
                    <a:bodyPr/>
                    <a:lstStyle/>
                    <a:p>
                      <a:pPr algn="ctr"/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04:35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2162">
                <a:tc>
                  <a:txBody>
                    <a:bodyPr/>
                    <a:lstStyle/>
                    <a:p>
                      <a:pPr algn="ctr"/>
                      <a:r>
                        <a:rPr lang="hr-HR" sz="800" b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</a:t>
                      </a:r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2162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16:40</a:t>
                      </a:r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ic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3016840"/>
              </p:ext>
            </p:extLst>
          </p:nvPr>
        </p:nvGraphicFramePr>
        <p:xfrm>
          <a:off x="3672458" y="3060254"/>
          <a:ext cx="3365884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709700"/>
              </a:tblGrid>
              <a:tr h="72008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</a:p>
                    <a:p>
                      <a:pPr algn="ctr"/>
                      <a:endParaRPr lang="hr-HR" sz="8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SUBOTA,NEDJELJA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(SAT,SUN)</a:t>
                      </a:r>
                    </a:p>
                    <a:p>
                      <a:pPr algn="l"/>
                      <a:endParaRPr lang="hr-HR" sz="8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008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04:15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u="none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04:15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1155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07:00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baseline="0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07:00</a:t>
                      </a:r>
                      <a:endParaRPr lang="hr-HR" sz="900" b="1" dirty="0" smtClean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09:00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09:00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10:30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 10:30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570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13:15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13:15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5408">
                <a:tc>
                  <a:txBody>
                    <a:bodyPr/>
                    <a:lstStyle/>
                    <a:p>
                      <a:pPr algn="ctr"/>
                      <a:r>
                        <a:rPr lang="hr-HR" sz="9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16:25</a:t>
                      </a:r>
                      <a:endParaRPr lang="hr-HR" sz="9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hr-HR" sz="900" b="1" u="non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16:25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5408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22:25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u="non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22:25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6656">
                <a:tc>
                  <a:txBody>
                    <a:bodyPr/>
                    <a:lstStyle/>
                    <a:p>
                      <a:pPr algn="ctr"/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8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" name="Text Box 887"/>
          <p:cNvSpPr txBox="1">
            <a:spLocks noChangeArrowheads="1"/>
          </p:cNvSpPr>
          <p:nvPr/>
        </p:nvSpPr>
        <p:spPr bwMode="auto">
          <a:xfrm>
            <a:off x="62494" y="586296"/>
            <a:ext cx="171139" cy="2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pPr>
              <a:lnSpc>
                <a:spcPct val="90000"/>
              </a:lnSpc>
            </a:pPr>
            <a:endParaRPr lang="en-US" sz="1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7" name="Slika 36" descr="Čazmatrans Promet 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090" y="107926"/>
            <a:ext cx="17240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7" name="Tablica 46"/>
          <p:cNvGraphicFramePr>
            <a:graphicFrameLocks noGrp="1"/>
          </p:cNvGraphicFramePr>
          <p:nvPr/>
        </p:nvGraphicFramePr>
        <p:xfrm>
          <a:off x="3600450" y="6732662"/>
          <a:ext cx="3381817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14"/>
                <a:gridCol w="2833203"/>
              </a:tblGrid>
              <a:tr h="408046">
                <a:tc>
                  <a:txBody>
                    <a:bodyPr/>
                    <a:lstStyle/>
                    <a:p>
                      <a:pPr algn="ctr"/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500" dirty="0" smtClean="0">
                          <a:solidFill>
                            <a:srgbClr val="000000"/>
                          </a:solidFill>
                          <a:latin typeface="Arial" charset="0"/>
                        </a:rPr>
                        <a:t>SPLIT→ SUĆURAJ→JELSA </a:t>
                      </a:r>
                      <a:endParaRPr lang="hr-HR" sz="1500" dirty="0" smtClean="0">
                        <a:latin typeface="Arial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14:40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PONEDJELJKOM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I PETKOM ( 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Split)</a:t>
                      </a:r>
                      <a:endParaRPr lang="hr-HR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17:45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Ponedjeljkom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 Petkom  iz 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Sućurja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 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Sućuraj</a:t>
                      </a:r>
                      <a:endParaRPr lang="hr-HR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1873</TotalTime>
  <Words>279</Words>
  <Application>Microsoft Office PowerPoint</Application>
  <PresentationFormat>Prilagođeno</PresentationFormat>
  <Paragraphs>132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Default Design</vt:lpstr>
      <vt:lpstr>Slajd 1</vt:lpstr>
    </vt:vector>
  </TitlesOfParts>
  <Company>Kodak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Vinko</dc:creator>
  <cp:lastModifiedBy>Jerko</cp:lastModifiedBy>
  <cp:revision>205</cp:revision>
  <cp:lastPrinted>2013-02-08T13:18:51Z</cp:lastPrinted>
  <dcterms:created xsi:type="dcterms:W3CDTF">2001-10-31T16:59:52Z</dcterms:created>
  <dcterms:modified xsi:type="dcterms:W3CDTF">2024-09-05T04:14:36Z</dcterms:modified>
</cp:coreProperties>
</file>